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89750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9FA9739-7A4B-4581-B8A5-770A7E5FDA4F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1CDC5B9-A809-4CFF-8788-58151F582A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08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040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88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DD77D-4D7F-433E-A0BD-CB075725F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2466A7-72C9-4B63-A18E-88868F274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5C3D95-648A-4D81-B3F4-55A31D3C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D983-5D64-4C44-B19D-5782F1C6ABC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4A20C4-939D-452B-B448-75006DAC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A23069-EFF0-4B35-908A-9D585BC8E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DC04-936E-41EE-A828-3455D54F4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11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3A4D8-2B44-4EA8-87BD-18FD69C5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53E3894-C95D-44D0-BB8B-D726FAF2E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3891B6-97DE-462B-98C1-9E2F7195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D983-5D64-4C44-B19D-5782F1C6ABC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38881-78C7-4771-BD95-CA869D4F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BAEA8B-CB4D-42C8-826F-0ABC95F0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DC04-936E-41EE-A828-3455D54F4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91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F4E2B9A-F76D-4715-B27D-0B792A8D9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73DED2-E1E0-414F-A2A4-0293CF3B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8CF523-4392-4DA2-8FD3-19E383F2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D983-5D64-4C44-B19D-5782F1C6ABC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54AA69-C5B8-4493-82BA-45A14630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2D35EA-095C-4DBF-A705-6950102D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DC04-936E-41EE-A828-3455D54F4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80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67ED2-DCFC-C04F-9813-EFEFBFA5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50" y="268207"/>
            <a:ext cx="8723385" cy="816464"/>
          </a:xfrm>
        </p:spPr>
        <p:txBody>
          <a:bodyPr lIns="90000"/>
          <a:lstStyle>
            <a:lvl1pPr algn="l">
              <a:defRPr spc="91" baseline="0">
                <a:solidFill>
                  <a:srgbClr val="345D2F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35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1FB93-5DC5-4132-9FAE-5819F8D9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A97842-AC07-4502-BEA1-4B9A87A6D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05441C-F33D-4E42-B8CC-E56EF472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D983-5D64-4C44-B19D-5782F1C6ABC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66F414-C181-423A-847F-E7C5108C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099630-419B-48F0-8D2F-8C7B4CA8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DC04-936E-41EE-A828-3455D54F4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93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A098C8-35F1-41D3-AB35-D3F51D70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C18AA6-2686-4201-8174-627DAC50C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5912DD-122F-45F1-82DB-5B53C8FC7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D983-5D64-4C44-B19D-5782F1C6ABC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9AF36F-A909-4A7E-84E4-76A09A12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209EF2-451E-47D6-A9A6-349DAB85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DC04-936E-41EE-A828-3455D54F4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45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6AB76-6D17-4718-AB56-8B958807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FA786D-70CF-497B-A161-D62E8DF8E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A747ED-7C80-4F81-BA3C-065668D86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31169F-67AF-45B5-AEEC-FB094A72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D983-5D64-4C44-B19D-5782F1C6ABC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8C653-33E5-46E4-8EE6-4175B2D8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0AA505-478D-48F6-A43F-637EB09C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DC04-936E-41EE-A828-3455D54F4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33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48985-9F07-462A-BA2B-44FCCEEB3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CB5C60-1759-4395-875F-A708B1DC0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6EE91-B4E8-46B1-9A76-38DDF9479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7BB6098-9286-4257-87D0-331CC659F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A6683AB-7955-4ADA-A275-0E108755B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CAD8C29-5FE0-4C26-B4A1-7374D545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D983-5D64-4C44-B19D-5782F1C6ABC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7149092-861E-4983-8B15-DA07470C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4C852A5-35F5-42C4-B8B3-0FE61E39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DC04-936E-41EE-A828-3455D54F4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99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7D92E-2573-431B-8C20-E6D46BBC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23054A-67FB-4172-940C-984DA447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D983-5D64-4C44-B19D-5782F1C6ABC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FB95D6-A9E1-48CD-A4A9-D6EDBB5C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A5F0A2-C9EA-46F6-B26F-AAF65F4D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DC04-936E-41EE-A828-3455D54F4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44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8E9483-214F-4B21-BD43-DE8710F11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D983-5D64-4C44-B19D-5782F1C6ABC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6A6FAC-0246-4629-A174-1A0D3596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1AA58D-534C-4BCA-9CA4-4A17A54D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DC04-936E-41EE-A828-3455D54F4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1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F1AC8-8625-4B9D-AE72-45283494C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256857-8726-4F25-A408-454D87A91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555873-D4EE-4D79-90C7-58E969D05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BA224B-2E0C-488D-9017-21FDA553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D983-5D64-4C44-B19D-5782F1C6ABC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10FB92-664B-4B0D-B58C-C6EC017C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FDDC47-BF38-4A73-A16B-B884F0A4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DC04-936E-41EE-A828-3455D54F4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15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B821F-7D0E-4B9F-88CB-96101981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7E5919A-15F5-4B0B-B0B8-40CFB8A0D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C4066E-5312-448E-8731-18F36B524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35FC06-2DE3-4690-9038-DA6CFE599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D983-5D64-4C44-B19D-5782F1C6ABC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E3D598-BE9F-46AC-B24A-7C6ECB9D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BDBA79-FC74-4BB6-B642-13BF8517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DC04-936E-41EE-A828-3455D54F4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07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078C8E7-3C82-4A63-B708-E2CF5DBC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206FAF-C410-4821-8A53-F34BFD561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91544D-8EBA-4B97-AEC8-3E218753E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8D983-5D64-4C44-B19D-5782F1C6ABC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6248AD-9BA1-4520-8509-289FA1FA5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E773FF-2D3D-410F-8A7E-52AAAAC3E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2DC04-936E-41EE-A828-3455D54F4F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68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85229-42F5-9949-A778-A4554AA0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657" y="325475"/>
            <a:ext cx="6941189" cy="816563"/>
          </a:xfrm>
        </p:spPr>
        <p:txBody>
          <a:bodyPr vert="horz" lIns="90000" tIns="0" rIns="91440" bIns="45720" rtlCol="0" anchor="ctr">
            <a:normAutofit/>
          </a:bodyPr>
          <a:lstStyle/>
          <a:p>
            <a:pPr>
              <a:lnSpc>
                <a:spcPts val="2722"/>
              </a:lnSpc>
              <a:spcBef>
                <a:spcPts val="0"/>
              </a:spcBef>
            </a:pPr>
            <a:r>
              <a:rPr lang="de-DE" sz="3629" dirty="0">
                <a:solidFill>
                  <a:srgbClr val="FFFFFF"/>
                </a:solidFill>
              </a:rPr>
              <a:t>Veranstaltungskalender</a:t>
            </a:r>
            <a:br>
              <a:rPr lang="de-DE" sz="3629" dirty="0"/>
            </a:br>
            <a:r>
              <a:rPr lang="de-DE" sz="2087" dirty="0"/>
              <a:t>Katholisches Familienzentrum Brück/</a:t>
            </a:r>
            <a:r>
              <a:rPr lang="de-DE" sz="2087" dirty="0" err="1"/>
              <a:t>Merheim</a:t>
            </a:r>
            <a:endParaRPr lang="de-DE" sz="2087" dirty="0"/>
          </a:p>
        </p:txBody>
      </p:sp>
      <p:graphicFrame>
        <p:nvGraphicFramePr>
          <p:cNvPr id="8" name="Tabelle 6">
            <a:extLst>
              <a:ext uri="{FF2B5EF4-FFF2-40B4-BE49-F238E27FC236}">
                <a16:creationId xmlns:a16="http://schemas.microsoft.com/office/drawing/2014/main" id="{6528BBE8-2DAF-7648-AD06-E31E9E4AC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368080"/>
              </p:ext>
            </p:extLst>
          </p:nvPr>
        </p:nvGraphicFramePr>
        <p:xfrm>
          <a:off x="796954" y="1605640"/>
          <a:ext cx="9261446" cy="3847204"/>
        </p:xfrm>
        <a:graphic>
          <a:graphicData uri="http://schemas.openxmlformats.org/drawingml/2006/table">
            <a:tbl>
              <a:tblPr firstRow="1" bandRow="1">
                <a:effectLst>
                  <a:outerShdw blurRad="190500" sx="102000" sy="102000" algn="ct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938671">
                  <a:extLst>
                    <a:ext uri="{9D8B030D-6E8A-4147-A177-3AD203B41FA5}">
                      <a16:colId xmlns:a16="http://schemas.microsoft.com/office/drawing/2014/main" val="420570678"/>
                    </a:ext>
                  </a:extLst>
                </a:gridCol>
                <a:gridCol w="984416">
                  <a:extLst>
                    <a:ext uri="{9D8B030D-6E8A-4147-A177-3AD203B41FA5}">
                      <a16:colId xmlns:a16="http://schemas.microsoft.com/office/drawing/2014/main" val="1156883869"/>
                    </a:ext>
                  </a:extLst>
                </a:gridCol>
                <a:gridCol w="3788707">
                  <a:extLst>
                    <a:ext uri="{9D8B030D-6E8A-4147-A177-3AD203B41FA5}">
                      <a16:colId xmlns:a16="http://schemas.microsoft.com/office/drawing/2014/main" val="936840911"/>
                    </a:ext>
                  </a:extLst>
                </a:gridCol>
                <a:gridCol w="1549248">
                  <a:extLst>
                    <a:ext uri="{9D8B030D-6E8A-4147-A177-3AD203B41FA5}">
                      <a16:colId xmlns:a16="http://schemas.microsoft.com/office/drawing/2014/main" val="2188125128"/>
                    </a:ext>
                  </a:extLst>
                </a:gridCol>
                <a:gridCol w="2000404">
                  <a:extLst>
                    <a:ext uri="{9D8B030D-6E8A-4147-A177-3AD203B41FA5}">
                      <a16:colId xmlns:a16="http://schemas.microsoft.com/office/drawing/2014/main" val="2119538543"/>
                    </a:ext>
                  </a:extLst>
                </a:gridCol>
              </a:tblGrid>
              <a:tr h="549419">
                <a:tc gridSpan="5">
                  <a:txBody>
                    <a:bodyPr/>
                    <a:lstStyle/>
                    <a:p>
                      <a:pPr algn="ctr" fontAlgn="auto"/>
                      <a:r>
                        <a:rPr lang="de-DE" sz="1800" b="0" i="0" cap="all" spc="100" baseline="0" noProof="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Januar bis März 2025</a:t>
                      </a:r>
                    </a:p>
                  </a:txBody>
                  <a:tcPr marL="0" marR="0" marT="97976" marB="979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613435"/>
                  </a:ext>
                </a:extLst>
              </a:tr>
              <a:tr h="284373"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Termin</a:t>
                      </a:r>
                    </a:p>
                  </a:txBody>
                  <a:tcPr marL="97976" marR="73875" marT="37810" marB="369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Uhrzeit</a:t>
                      </a:r>
                    </a:p>
                  </a:txBody>
                  <a:tcPr marL="97976" marR="73875" marT="37810" marB="36939" anchor="ctr"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Angebot</a:t>
                      </a:r>
                    </a:p>
                  </a:txBody>
                  <a:tcPr marL="97976" marR="73875" marT="37810" marB="36939" anchor="ctr"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Ort/Träger</a:t>
                      </a:r>
                    </a:p>
                  </a:txBody>
                  <a:tcPr marL="97976" marR="73875" marT="37810" marB="36939" anchor="ctr"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Infos</a:t>
                      </a:r>
                    </a:p>
                  </a:txBody>
                  <a:tcPr marL="97976" marR="73875" marT="37810" marB="36939" anchor="ctr"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979221"/>
                  </a:ext>
                </a:extLst>
              </a:tr>
              <a:tr h="5494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Ab 10.01.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9.00/10.00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Selbstbehauptungskurs für Wackelzähne (</a:t>
                      </a:r>
                      <a:r>
                        <a:rPr lang="de-DE" sz="900" b="0" i="0" u="none" strike="noStrike" baseline="0" noProof="0" dirty="0" err="1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Skids</a:t>
                      </a: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Gereon (KFZ)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erforderlich bis 20.12.24 über Treffpunkt e.V.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46474"/>
                  </a:ext>
                </a:extLst>
              </a:tr>
              <a:tr h="38917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23.01</a:t>
                      </a: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8.30-10.00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Sprechstunde mit Frau Beller/Familienberatung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Hubertus (KFZ)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sinnvoll (in Kita)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21884"/>
                  </a:ext>
                </a:extLst>
              </a:tr>
              <a:tr h="38917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13.02.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8.30-10.00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Sprechstunde mit Frau Beller/Familienberatung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Gereon (KFZ)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sinnvoll (in Kita)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93216"/>
                  </a:ext>
                </a:extLst>
              </a:tr>
              <a:tr h="5494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Ab 14.02.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9.00/10.00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Selbstbehauptungskurs für Wackelzähne (</a:t>
                      </a:r>
                      <a:r>
                        <a:rPr lang="de-DE" sz="900" b="0" i="0" u="none" strike="noStrike" baseline="0" noProof="0" dirty="0" err="1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Skids</a:t>
                      </a: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Hubertus (KFZ)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erforderlich bis 20.12.2024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5388"/>
                  </a:ext>
                </a:extLst>
              </a:tr>
              <a:tr h="426560"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Fira Sans Book" panose="020B0604020202020204" charset="0"/>
                          <a:cs typeface="Fira Sans Book" panose="020B0604020202020204" charset="0"/>
                        </a:rPr>
                        <a:t>13.03.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Fira Sans Book" panose="020B0604020202020204" charset="0"/>
                          <a:cs typeface="Fira Sans Book" panose="020B0604020202020204" charset="0"/>
                        </a:rPr>
                        <a:t>8.30-10.00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Fira Sans Book" panose="020B0604020202020204" charset="0"/>
                          <a:cs typeface="Fira Sans Book" panose="020B0604020202020204" charset="0"/>
                        </a:rPr>
                        <a:t>Erziehungsberatung </a:t>
                      </a: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mit Frau Beller/Familienberatung</a:t>
                      </a:r>
                      <a:endParaRPr lang="de-DE" sz="900" dirty="0">
                        <a:latin typeface="Fira Sans Book" panose="020B0604020202020204" charset="0"/>
                        <a:cs typeface="Fira Sans Book" panose="020B0604020202020204" charset="0"/>
                      </a:endParaRP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Hubertus (KFZ)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sinnvoll (in Kita)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379115"/>
                  </a:ext>
                </a:extLst>
              </a:tr>
              <a:tr h="709664"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Fira Sans Book" panose="020B0604020202020204" charset="0"/>
                          <a:cs typeface="Fira Sans Book" panose="020B0604020202020204" charset="0"/>
                        </a:rPr>
                        <a:t>11.03.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Fira Sans Book" panose="020B0604020202020204" charset="0"/>
                          <a:cs typeface="Fira Sans Book" panose="020B0604020202020204" charset="0"/>
                        </a:rPr>
                        <a:t>19.00-21.00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Fira Sans Book" panose="020B0604020202020204" charset="0"/>
                          <a:cs typeface="Fira Sans Book" panose="020B0604020202020204" charset="0"/>
                        </a:rPr>
                        <a:t>Elternabend „gesunde Kinderernährung, (k)ein Kinderspiel“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604020202020204" charset="0"/>
                          <a:cs typeface="Fira Sans Book" panose="020B0604020202020204" charset="0"/>
                        </a:rPr>
                        <a:t>Kita St. Hubertus (KFZ)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erforderlich über Treffpunkt e.V.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Fira Sans Book" panose="020B0503050000020004" pitchFamily="34" charset="0"/>
                      </a:endParaRP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925458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5C24755B-F7CC-784E-BA5F-03CCDD1602B0}"/>
              </a:ext>
            </a:extLst>
          </p:cNvPr>
          <p:cNvSpPr txBox="1"/>
          <p:nvPr/>
        </p:nvSpPr>
        <p:spPr>
          <a:xfrm>
            <a:off x="-698954" y="191252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</p:spTree>
    <p:extLst>
      <p:ext uri="{BB962C8B-B14F-4D97-AF65-F5344CB8AC3E}">
        <p14:creationId xmlns:p14="http://schemas.microsoft.com/office/powerpoint/2010/main" val="59895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85229-42F5-9949-A778-A4554AA0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657" y="325475"/>
            <a:ext cx="6941189" cy="816563"/>
          </a:xfrm>
        </p:spPr>
        <p:txBody>
          <a:bodyPr vert="horz" lIns="90000" tIns="0" rIns="91440" bIns="45720" rtlCol="0" anchor="ctr">
            <a:normAutofit/>
          </a:bodyPr>
          <a:lstStyle/>
          <a:p>
            <a:pPr>
              <a:lnSpc>
                <a:spcPts val="2722"/>
              </a:lnSpc>
              <a:spcBef>
                <a:spcPts val="0"/>
              </a:spcBef>
            </a:pPr>
            <a:r>
              <a:rPr lang="de-DE" sz="3629" dirty="0">
                <a:solidFill>
                  <a:srgbClr val="FFFFFF"/>
                </a:solidFill>
              </a:rPr>
              <a:t>Veranstaltungskalender</a:t>
            </a:r>
            <a:br>
              <a:rPr lang="de-DE" sz="3629" dirty="0"/>
            </a:br>
            <a:r>
              <a:rPr lang="de-DE" sz="2087" dirty="0"/>
              <a:t>Katholisches Familienzentrum Brück/</a:t>
            </a:r>
            <a:r>
              <a:rPr lang="de-DE" sz="2087" dirty="0" err="1"/>
              <a:t>Merheim</a:t>
            </a:r>
            <a:endParaRPr lang="de-DE" sz="2087" dirty="0"/>
          </a:p>
        </p:txBody>
      </p:sp>
      <p:graphicFrame>
        <p:nvGraphicFramePr>
          <p:cNvPr id="8" name="Tabelle 6">
            <a:extLst>
              <a:ext uri="{FF2B5EF4-FFF2-40B4-BE49-F238E27FC236}">
                <a16:creationId xmlns:a16="http://schemas.microsoft.com/office/drawing/2014/main" id="{6528BBE8-2DAF-7648-AD06-E31E9E4AC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80664"/>
              </p:ext>
            </p:extLst>
          </p:nvPr>
        </p:nvGraphicFramePr>
        <p:xfrm>
          <a:off x="528507" y="1065404"/>
          <a:ext cx="9152388" cy="5041778"/>
        </p:xfrm>
        <a:graphic>
          <a:graphicData uri="http://schemas.openxmlformats.org/drawingml/2006/table">
            <a:tbl>
              <a:tblPr firstRow="1" bandRow="1">
                <a:effectLst>
                  <a:outerShdw blurRad="190500" sx="102000" sy="102000" algn="ct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968041">
                  <a:extLst>
                    <a:ext uri="{9D8B030D-6E8A-4147-A177-3AD203B41FA5}">
                      <a16:colId xmlns:a16="http://schemas.microsoft.com/office/drawing/2014/main" val="420570678"/>
                    </a:ext>
                  </a:extLst>
                </a:gridCol>
                <a:gridCol w="968041">
                  <a:extLst>
                    <a:ext uri="{9D8B030D-6E8A-4147-A177-3AD203B41FA5}">
                      <a16:colId xmlns:a16="http://schemas.microsoft.com/office/drawing/2014/main" val="1156883869"/>
                    </a:ext>
                  </a:extLst>
                </a:gridCol>
                <a:gridCol w="4048172">
                  <a:extLst>
                    <a:ext uri="{9D8B030D-6E8A-4147-A177-3AD203B41FA5}">
                      <a16:colId xmlns:a16="http://schemas.microsoft.com/office/drawing/2014/main" val="936840911"/>
                    </a:ext>
                  </a:extLst>
                </a:gridCol>
                <a:gridCol w="1584067">
                  <a:extLst>
                    <a:ext uri="{9D8B030D-6E8A-4147-A177-3AD203B41FA5}">
                      <a16:colId xmlns:a16="http://schemas.microsoft.com/office/drawing/2014/main" val="2188125128"/>
                    </a:ext>
                  </a:extLst>
                </a:gridCol>
                <a:gridCol w="1584067">
                  <a:extLst>
                    <a:ext uri="{9D8B030D-6E8A-4147-A177-3AD203B41FA5}">
                      <a16:colId xmlns:a16="http://schemas.microsoft.com/office/drawing/2014/main" val="2119538543"/>
                    </a:ext>
                  </a:extLst>
                </a:gridCol>
              </a:tblGrid>
              <a:tr h="479465">
                <a:tc gridSpan="5">
                  <a:txBody>
                    <a:bodyPr/>
                    <a:lstStyle/>
                    <a:p>
                      <a:pPr algn="ctr" fontAlgn="auto"/>
                      <a:r>
                        <a:rPr lang="de-DE" sz="1800" b="0" i="0" cap="all" spc="100" baseline="0" noProof="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April bis Juni 2025</a:t>
                      </a:r>
                    </a:p>
                  </a:txBody>
                  <a:tcPr marL="0" marR="0" marT="97976" marB="979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613435"/>
                  </a:ext>
                </a:extLst>
              </a:tr>
              <a:tr h="247127"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Termin</a:t>
                      </a:r>
                    </a:p>
                  </a:txBody>
                  <a:tcPr marL="97976" marR="73875" marT="37810" marB="369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Uhrzeit</a:t>
                      </a:r>
                    </a:p>
                  </a:txBody>
                  <a:tcPr marL="97976" marR="73875" marT="37810" marB="36939" anchor="ctr"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Angebot</a:t>
                      </a:r>
                    </a:p>
                  </a:txBody>
                  <a:tcPr marL="97976" marR="73875" marT="37810" marB="36939" anchor="ctr"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Ort/Träger</a:t>
                      </a:r>
                    </a:p>
                  </a:txBody>
                  <a:tcPr marL="97976" marR="73875" marT="37810" marB="36939" anchor="ctr"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Infos</a:t>
                      </a:r>
                    </a:p>
                  </a:txBody>
                  <a:tcPr marL="97976" marR="73875" marT="37810" marB="36939" anchor="ctr"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979221"/>
                  </a:ext>
                </a:extLst>
              </a:tr>
              <a:tr h="6193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04.04.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16.00-18.00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Vater-Kind-Waldtag mit „Querwaldein“ für Väter mit Kindern ab 4 Jahre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Brück/Wald Nähe Kinderheim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erforderlich, </a:t>
                      </a:r>
                    </a:p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5€ pro Familie, in Büros der Kitas zahlen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46474"/>
                  </a:ext>
                </a:extLst>
              </a:tr>
              <a:tr h="47946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05.04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10.00-13.00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Osterwerkstatt für Kinder von 6–10 Jahren    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Gereon (KFZ/FBW)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erforderlich über Treffpunkt e.V.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21884"/>
                  </a:ext>
                </a:extLst>
              </a:tr>
              <a:tr h="479465"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Fira Sans Book" panose="020B0604020202020204" charset="0"/>
                          <a:cs typeface="Fira Sans Book" panose="020B0604020202020204" charset="0"/>
                        </a:rPr>
                        <a:t>06.04.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Fira Sans Book" panose="020B0604020202020204" charset="0"/>
                          <a:cs typeface="Fira Sans Book" panose="020B0604020202020204" charset="0"/>
                        </a:rPr>
                        <a:t>10.00-13.00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Osterwerkstatt für Kinder von 6–10 Jahren    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604020202020204" charset="0"/>
                          <a:cs typeface="Fira Sans Book" panose="020B0604020202020204" charset="0"/>
                        </a:rPr>
                        <a:t>Werkkeller St. Hubertus  (KFZ/FBW)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erforderlich</a:t>
                      </a:r>
                    </a:p>
                    <a:p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über Treffpunkt e.V.</a:t>
                      </a:r>
                      <a:endParaRPr lang="de-DE" sz="900" dirty="0">
                        <a:latin typeface="Fira Sans Book" panose="020B0604020202020204" charset="0"/>
                        <a:cs typeface="Fira Sans Book" panose="020B0604020202020204" charset="0"/>
                      </a:endParaRP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721826"/>
                  </a:ext>
                </a:extLst>
              </a:tr>
              <a:tr h="339624"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Fira Sans Book" panose="020B0604020202020204" charset="0"/>
                          <a:cs typeface="Fira Sans Book" panose="020B0604020202020204" charset="0"/>
                        </a:rPr>
                        <a:t>10.04.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8.30-10.00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Sprechstunde mit Frau Beller/Familienberatung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Gereon (KFZ)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sinnvoll (in Kita)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93216"/>
                  </a:ext>
                </a:extLst>
              </a:tr>
              <a:tr h="47946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15.05.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8.30-10.00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Sprechstunde mit Frau Beller/Familienberatung</a:t>
                      </a:r>
                    </a:p>
                    <a:p>
                      <a:pPr algn="l" fontAlgn="b"/>
                      <a:endParaRPr lang="de-DE" sz="9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Fira Sans Book" panose="020B0503050000020004" pitchFamily="34" charset="0"/>
                      </a:endParaRP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Hubertus (KFZ)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sinnvoll (in Kita)</a:t>
                      </a:r>
                    </a:p>
                    <a:p>
                      <a:pPr algn="l" fontAlgn="b"/>
                      <a:endParaRPr lang="de-DE" sz="9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Fira Sans Book" panose="020B0503050000020004" pitchFamily="34" charset="0"/>
                      </a:endParaRP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379115"/>
                  </a:ext>
                </a:extLst>
              </a:tr>
              <a:tr h="47946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15.05.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19.00-21.00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Elternabend „Geschwister haben sich zum Streiten gern“ 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Gereon (KFZ)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erforderlich </a:t>
                      </a:r>
                    </a:p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über Treffpunkt e.V. 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94626"/>
                  </a:ext>
                </a:extLst>
              </a:tr>
              <a:tr h="47946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/>
                        </a:rPr>
                        <a:t>24.05.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Fira Sans Book" panose="020B0503050000020004"/>
                        </a:rPr>
                        <a:t>10.00-11.00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Fira Sans Book" panose="020B0503050000020004"/>
                        </a:rPr>
                        <a:t>Workshop „Entspannung für Eltern mit Kindern von 2-4 J.“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Fira Sans Book" panose="020B0503050000020004"/>
                        </a:rPr>
                        <a:t>Kita St. Gereon (KFZ)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erforderlich </a:t>
                      </a:r>
                    </a:p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über Treffpunkt e.V. 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003743"/>
                  </a:ext>
                </a:extLst>
              </a:tr>
              <a:tr h="47946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/>
                        </a:rPr>
                        <a:t>10.07.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Fira Sans Book" panose="020B0503050000020004"/>
                        </a:rPr>
                        <a:t>8.30-10.00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Sprechstunde mit Frau Beller/Familienberatung</a:t>
                      </a:r>
                    </a:p>
                    <a:p>
                      <a:endParaRPr lang="de-DE" sz="900" dirty="0">
                        <a:latin typeface="Fira Sans Book" panose="020B0503050000020004"/>
                      </a:endParaRP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Gereon (KFZ)</a:t>
                      </a:r>
                    </a:p>
                    <a:p>
                      <a:endParaRPr lang="de-DE" sz="900" dirty="0">
                        <a:latin typeface="Fira Sans Book" panose="020B0503050000020004"/>
                      </a:endParaRP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sinnvoll (in Kita)</a:t>
                      </a:r>
                    </a:p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Fira Sans Book" panose="020B0503050000020004" pitchFamily="34" charset="0"/>
                      </a:endParaRP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68164"/>
                  </a:ext>
                </a:extLst>
              </a:tr>
              <a:tr h="47946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/>
                        </a:rPr>
                        <a:t>31.07.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Fira Sans Book" panose="020B0503050000020004"/>
                        </a:rPr>
                        <a:t>8.30-10.00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Sprechstunde mit Frau Beller/Familienberatung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Hubertus (KFZ)</a:t>
                      </a:r>
                    </a:p>
                    <a:p>
                      <a:endParaRPr lang="de-DE" sz="900" dirty="0">
                        <a:latin typeface="Fira Sans Book" panose="020B0503050000020004"/>
                      </a:endParaRP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sinnvoll (in Kita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724483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5C24755B-F7CC-784E-BA5F-03CCDD1602B0}"/>
              </a:ext>
            </a:extLst>
          </p:cNvPr>
          <p:cNvSpPr txBox="1"/>
          <p:nvPr/>
        </p:nvSpPr>
        <p:spPr>
          <a:xfrm>
            <a:off x="-698954" y="191252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</p:spTree>
    <p:extLst>
      <p:ext uri="{BB962C8B-B14F-4D97-AF65-F5344CB8AC3E}">
        <p14:creationId xmlns:p14="http://schemas.microsoft.com/office/powerpoint/2010/main" val="2615172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Breitbild</PresentationFormat>
  <Paragraphs>93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Fira Sans Book</vt:lpstr>
      <vt:lpstr>Office</vt:lpstr>
      <vt:lpstr>Veranstaltungskalender Katholisches Familienzentrum Brück/Merheim</vt:lpstr>
      <vt:lpstr>Veranstaltungskalender Katholisches Familienzentrum Brück/Merheim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Veranstaltungskalender Katholisches Familienzentrum Brück/Merheim</dc:title>
  <dc:creator>Ermert, Regina - 53081 KGV Brück/Merheim</dc:creator>
  <cp:lastModifiedBy>Ermert, Regina - 53081 KGV Brück/Merheim</cp:lastModifiedBy>
  <cp:revision>9</cp:revision>
  <cp:lastPrinted>2024-12-12T10:32:49Z</cp:lastPrinted>
  <dcterms:created xsi:type="dcterms:W3CDTF">2024-12-12T09:48:49Z</dcterms:created>
  <dcterms:modified xsi:type="dcterms:W3CDTF">2024-12-17T11:13:59Z</dcterms:modified>
</cp:coreProperties>
</file>