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5113000" cy="21374100"/>
  <p:notesSz cx="6858000" cy="9144000"/>
  <p:embeddedFontLst>
    <p:embeddedFont>
      <p:font typeface="Glacial Indifference" charset="1" panose="00000000000000000000"/>
      <p:regular r:id="rId7"/>
    </p:embeddedFont>
    <p:embeddedFont>
      <p:font typeface="Xarrovv" charset="1" panose="02000603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24749">
            <a:off x="-833698" y="12513777"/>
            <a:ext cx="18466049" cy="12118345"/>
          </a:xfrm>
          <a:custGeom>
            <a:avLst/>
            <a:gdLst/>
            <a:ahLst/>
            <a:cxnLst/>
            <a:rect r="r" b="b" t="t" l="l"/>
            <a:pathLst>
              <a:path h="12118345" w="18466049">
                <a:moveTo>
                  <a:pt x="0" y="0"/>
                </a:moveTo>
                <a:lnTo>
                  <a:pt x="18466050" y="0"/>
                </a:lnTo>
                <a:lnTo>
                  <a:pt x="18466050" y="12118345"/>
                </a:lnTo>
                <a:lnTo>
                  <a:pt x="0" y="121183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167699">
            <a:off x="-5296860" y="2852760"/>
            <a:ext cx="18730402" cy="12291826"/>
          </a:xfrm>
          <a:custGeom>
            <a:avLst/>
            <a:gdLst/>
            <a:ahLst/>
            <a:cxnLst/>
            <a:rect r="r" b="b" t="t" l="l"/>
            <a:pathLst>
              <a:path h="12291826" w="18730402">
                <a:moveTo>
                  <a:pt x="0" y="0"/>
                </a:moveTo>
                <a:lnTo>
                  <a:pt x="18730402" y="0"/>
                </a:lnTo>
                <a:lnTo>
                  <a:pt x="18730402" y="12291827"/>
                </a:lnTo>
                <a:lnTo>
                  <a:pt x="0" y="122918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638792" y="11419559"/>
            <a:ext cx="8544892" cy="10334976"/>
            <a:chOff x="0" y="0"/>
            <a:chExt cx="4315614" cy="5219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519430" y="-910590"/>
              <a:ext cx="5721504" cy="6188710"/>
            </a:xfrm>
            <a:custGeom>
              <a:avLst/>
              <a:gdLst/>
              <a:ahLst/>
              <a:cxnLst/>
              <a:rect r="r" b="b" t="t" l="l"/>
              <a:pathLst>
                <a:path h="6188710" w="5721504">
                  <a:moveTo>
                    <a:pt x="2210821" y="5034280"/>
                  </a:moveTo>
                  <a:cubicBezTo>
                    <a:pt x="3288578" y="5034280"/>
                    <a:pt x="2707965" y="6188710"/>
                    <a:pt x="3822411" y="6121400"/>
                  </a:cubicBezTo>
                  <a:cubicBezTo>
                    <a:pt x="4772672" y="6064250"/>
                    <a:pt x="5721504" y="3489960"/>
                    <a:pt x="3904963" y="2288540"/>
                  </a:cubicBezTo>
                  <a:cubicBezTo>
                    <a:pt x="2651096" y="1328420"/>
                    <a:pt x="599230" y="0"/>
                    <a:pt x="888160" y="1830070"/>
                  </a:cubicBezTo>
                  <a:cubicBezTo>
                    <a:pt x="1177091" y="3660140"/>
                    <a:pt x="0" y="4232910"/>
                    <a:pt x="681781" y="5205730"/>
                  </a:cubicBezTo>
                  <a:cubicBezTo>
                    <a:pt x="1219284" y="6178550"/>
                    <a:pt x="1259643" y="5034280"/>
                    <a:pt x="2210821" y="5034280"/>
                  </a:cubicBezTo>
                  <a:close/>
                </a:path>
              </a:pathLst>
            </a:custGeom>
            <a:blipFill>
              <a:blip r:embed="rId6"/>
              <a:stretch>
                <a:fillRect l="-72615" t="-246" r="-3704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9038749" y="5971791"/>
            <a:ext cx="6538704" cy="7254510"/>
            <a:chOff x="0" y="0"/>
            <a:chExt cx="5510530" cy="61137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45720" y="49530"/>
              <a:ext cx="5420360" cy="6014720"/>
            </a:xfrm>
            <a:custGeom>
              <a:avLst/>
              <a:gdLst/>
              <a:ahLst/>
              <a:cxnLst/>
              <a:rect r="r" b="b" t="t" l="l"/>
              <a:pathLst>
                <a:path h="6014720" w="5420360">
                  <a:moveTo>
                    <a:pt x="5148580" y="3408680"/>
                  </a:move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7"/>
              <a:stretch>
                <a:fillRect l="0" t="-459" r="0" b="-19697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1619155">
            <a:off x="4871457" y="11664676"/>
            <a:ext cx="4023743" cy="3460419"/>
          </a:xfrm>
          <a:custGeom>
            <a:avLst/>
            <a:gdLst/>
            <a:ahLst/>
            <a:cxnLst/>
            <a:rect r="r" b="b" t="t" l="l"/>
            <a:pathLst>
              <a:path h="3460419" w="4023743">
                <a:moveTo>
                  <a:pt x="0" y="0"/>
                </a:moveTo>
                <a:lnTo>
                  <a:pt x="4023743" y="0"/>
                </a:lnTo>
                <a:lnTo>
                  <a:pt x="4023743" y="3460419"/>
                </a:lnTo>
                <a:lnTo>
                  <a:pt x="0" y="34604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883328" y="-486582"/>
            <a:ext cx="7534315" cy="5320108"/>
          </a:xfrm>
          <a:custGeom>
            <a:avLst/>
            <a:gdLst/>
            <a:ahLst/>
            <a:cxnLst/>
            <a:rect r="r" b="b" t="t" l="l"/>
            <a:pathLst>
              <a:path h="5320108" w="7534315">
                <a:moveTo>
                  <a:pt x="0" y="0"/>
                </a:moveTo>
                <a:lnTo>
                  <a:pt x="7534316" y="0"/>
                </a:lnTo>
                <a:lnTo>
                  <a:pt x="7534316" y="5320108"/>
                </a:lnTo>
                <a:lnTo>
                  <a:pt x="0" y="53201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794877">
            <a:off x="11923611" y="15025017"/>
            <a:ext cx="2370100" cy="2227894"/>
          </a:xfrm>
          <a:custGeom>
            <a:avLst/>
            <a:gdLst/>
            <a:ahLst/>
            <a:cxnLst/>
            <a:rect r="r" b="b" t="t" l="l"/>
            <a:pathLst>
              <a:path h="2227894" w="2370100">
                <a:moveTo>
                  <a:pt x="0" y="0"/>
                </a:moveTo>
                <a:lnTo>
                  <a:pt x="2370100" y="0"/>
                </a:lnTo>
                <a:lnTo>
                  <a:pt x="2370100" y="2227894"/>
                </a:lnTo>
                <a:lnTo>
                  <a:pt x="0" y="2227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840415" y="4340477"/>
            <a:ext cx="5066935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3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Taborplatz 7, 50 767 Köln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12000" y="6987259"/>
            <a:ext cx="7949263" cy="4255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32"/>
              </a:lnSpc>
            </a:pPr>
            <a:r>
              <a:rPr lang="en-US" sz="345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Kinderpfleger*in oder Erzieher*in, </a:t>
            </a:r>
          </a:p>
          <a:p>
            <a:pPr algn="l">
              <a:lnSpc>
                <a:spcPts val="4832"/>
              </a:lnSpc>
            </a:pPr>
            <a:r>
              <a:rPr lang="en-US" sz="345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dual oder in Vollzeit,</a:t>
            </a:r>
          </a:p>
          <a:p>
            <a:pPr algn="l">
              <a:lnSpc>
                <a:spcPts val="4832"/>
              </a:lnSpc>
            </a:pPr>
            <a:r>
              <a:rPr lang="en-US" sz="345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FSJ oder FSD,</a:t>
            </a:r>
          </a:p>
          <a:p>
            <a:pPr algn="l">
              <a:lnSpc>
                <a:spcPts val="4832"/>
              </a:lnSpc>
            </a:pPr>
            <a:r>
              <a:rPr lang="en-US" sz="345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Boys- oder Girls Day,</a:t>
            </a:r>
          </a:p>
          <a:p>
            <a:pPr algn="l">
              <a:lnSpc>
                <a:spcPts val="4832"/>
              </a:lnSpc>
            </a:pPr>
            <a:r>
              <a:rPr lang="en-US" sz="345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Schnupper- oder Schüler*innen Praktikum,</a:t>
            </a:r>
          </a:p>
          <a:p>
            <a:pPr algn="l">
              <a:lnSpc>
                <a:spcPts val="4832"/>
              </a:lnSpc>
            </a:pPr>
            <a:r>
              <a:rPr lang="en-US" sz="345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Anerkennungsjahr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487449" y="12289985"/>
            <a:ext cx="2911878" cy="2219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Xarrovv"/>
                <a:ea typeface="Xarrovv"/>
                <a:cs typeface="Xarrovv"/>
                <a:sym typeface="Xarrovv"/>
              </a:rPr>
              <a:t>MELD DICH GERNE </a:t>
            </a:r>
          </a:p>
          <a:p>
            <a:pPr algn="ctr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Xarrovv"/>
                <a:ea typeface="Xarrovv"/>
                <a:cs typeface="Xarrovv"/>
                <a:sym typeface="Xarrovv"/>
              </a:rPr>
              <a:t>BEI UNS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61600" y="4441442"/>
            <a:ext cx="10889000" cy="2746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00"/>
              </a:lnSpc>
            </a:pPr>
            <a:r>
              <a:rPr lang="en-US" sz="16000">
                <a:solidFill>
                  <a:srgbClr val="000000"/>
                </a:solidFill>
                <a:latin typeface="Xarrovv"/>
                <a:ea typeface="Xarrovv"/>
                <a:cs typeface="Xarrovv"/>
                <a:sym typeface="Xarrovv"/>
              </a:rPr>
              <a:t>BILDEN AUS!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12000" y="3795871"/>
            <a:ext cx="4286044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Xarrovv"/>
                <a:ea typeface="Xarrovv"/>
                <a:cs typeface="Xarrovv"/>
                <a:sym typeface="Xarrovv"/>
              </a:rPr>
              <a:t>WIR</a:t>
            </a:r>
          </a:p>
        </p:txBody>
      </p:sp>
      <p:sp>
        <p:nvSpPr>
          <p:cNvPr name="Freeform 16" id="16"/>
          <p:cNvSpPr/>
          <p:nvPr/>
        </p:nvSpPr>
        <p:spPr>
          <a:xfrm flipH="true" flipV="false" rot="1794877">
            <a:off x="887272" y="1258744"/>
            <a:ext cx="2370100" cy="2227894"/>
          </a:xfrm>
          <a:custGeom>
            <a:avLst/>
            <a:gdLst/>
            <a:ahLst/>
            <a:cxnLst/>
            <a:rect r="r" b="b" t="t" l="l"/>
            <a:pathLst>
              <a:path h="2227894" w="2370100">
                <a:moveTo>
                  <a:pt x="2370100" y="0"/>
                </a:moveTo>
                <a:lnTo>
                  <a:pt x="0" y="0"/>
                </a:lnTo>
                <a:lnTo>
                  <a:pt x="0" y="2227894"/>
                </a:lnTo>
                <a:lnTo>
                  <a:pt x="2370100" y="2227894"/>
                </a:lnTo>
                <a:lnTo>
                  <a:pt x="237010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1794877">
            <a:off x="4285966" y="2540132"/>
            <a:ext cx="1966418" cy="1848433"/>
          </a:xfrm>
          <a:custGeom>
            <a:avLst/>
            <a:gdLst/>
            <a:ahLst/>
            <a:cxnLst/>
            <a:rect r="r" b="b" t="t" l="l"/>
            <a:pathLst>
              <a:path h="1848433" w="1966418">
                <a:moveTo>
                  <a:pt x="0" y="0"/>
                </a:moveTo>
                <a:lnTo>
                  <a:pt x="1966418" y="0"/>
                </a:lnTo>
                <a:lnTo>
                  <a:pt x="1966418" y="1848433"/>
                </a:lnTo>
                <a:lnTo>
                  <a:pt x="0" y="184843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1794877">
            <a:off x="7957651" y="13424545"/>
            <a:ext cx="2370100" cy="2227894"/>
          </a:xfrm>
          <a:custGeom>
            <a:avLst/>
            <a:gdLst/>
            <a:ahLst/>
            <a:cxnLst/>
            <a:rect r="r" b="b" t="t" l="l"/>
            <a:pathLst>
              <a:path h="2227894" w="2370100">
                <a:moveTo>
                  <a:pt x="2370099" y="0"/>
                </a:moveTo>
                <a:lnTo>
                  <a:pt x="0" y="0"/>
                </a:lnTo>
                <a:lnTo>
                  <a:pt x="0" y="2227894"/>
                </a:lnTo>
                <a:lnTo>
                  <a:pt x="2370099" y="2227894"/>
                </a:lnTo>
                <a:lnTo>
                  <a:pt x="2370099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487449" y="18689677"/>
            <a:ext cx="8419901" cy="1746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834"/>
              </a:lnSpc>
            </a:pPr>
            <a:r>
              <a:rPr lang="en-US" sz="3452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Leitung: Jana Morschhäuser</a:t>
            </a:r>
          </a:p>
          <a:p>
            <a:pPr algn="r">
              <a:lnSpc>
                <a:spcPts val="4834"/>
              </a:lnSpc>
            </a:pPr>
            <a:r>
              <a:rPr lang="en-US" sz="3452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Telefon: 0221 79 19 30 </a:t>
            </a:r>
          </a:p>
          <a:p>
            <a:pPr algn="r">
              <a:lnSpc>
                <a:spcPts val="4274"/>
              </a:lnSpc>
            </a:pPr>
            <a:r>
              <a:rPr lang="en-US" sz="3052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kita-taborplatz.ikn@erzbistum-koeln.de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309972" y="17893499"/>
            <a:ext cx="1597378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Xarrovv"/>
                <a:ea typeface="Xarrovv"/>
                <a:cs typeface="Xarrovv"/>
                <a:sym typeface="Xarrovv"/>
              </a:rPr>
              <a:t>Kontakt</a:t>
            </a:r>
          </a:p>
        </p:txBody>
      </p:sp>
      <p:sp>
        <p:nvSpPr>
          <p:cNvPr name="TextBox 21" id="21"/>
          <p:cNvSpPr txBox="true"/>
          <p:nvPr/>
        </p:nvSpPr>
        <p:spPr>
          <a:xfrm rot="-91361">
            <a:off x="7042027" y="16105842"/>
            <a:ext cx="5105980" cy="1057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B"/>
                </a:solidFill>
                <a:latin typeface="Xarrovv"/>
                <a:ea typeface="Xarrovv"/>
                <a:cs typeface="Xarrovv"/>
                <a:sym typeface="Xarrovv"/>
              </a:rPr>
              <a:t>BEI UNS BIST DU RICHTIG, WIR GEHEN DEINEN WEG GEMEINSAM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DAGVV9FHwW0</dc:identifier>
  <dcterms:modified xsi:type="dcterms:W3CDTF">2011-08-01T06:04:30Z</dcterms:modified>
  <cp:revision>1</cp:revision>
  <dc:title>Bilden Aus!</dc:title>
</cp:coreProperties>
</file>